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BB963-A54C-4637-8BF7-160124DC3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F7B71-6B07-462D-A7A9-EFCF32242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B2015-8D85-45B3-9DD9-F7322DFB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E3BF6-5A92-4C1F-8EBE-6FE9239B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8F94-E7C3-490F-BE89-0BE7392B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5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9577-BC89-4373-B66C-DDC084C3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7E0E3-B8CC-4947-A6AA-C28FF5BA2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523CE-96AC-4600-A475-D4C2210B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8C3BF-D3B2-49C7-9DA5-752C4109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789BB-3C9C-42F3-B820-169F7FA0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0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BA1B9-E9DD-4670-AD07-2A05BFC72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09FFE-2CA0-4891-951D-985F64DAD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70A24-DC91-408B-9237-C211C5CA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3017E-85E4-4F62-ABB2-9880E275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FB88E-469F-4540-AD8B-AD5CB005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4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C99D-DF62-401B-80F0-5B15A356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631B-9099-4E3B-801F-3383EF87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F393-335A-4509-83CE-50B4E38E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1B54C-463F-4B3E-8C0B-06CEB877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0F3A1-C7B2-43E5-9F11-76158638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695A-09E8-4766-A881-CA9789EA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1CAE-135B-4B5A-ADBB-D8CC5873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09982-BA5B-48E3-97D4-F085D02E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30ED4-7882-4CC0-AB58-71CA8000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E3BEF-C441-468A-8387-AC9414AB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8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FEE8-6377-4214-AAE7-2D5E59F4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77284-9621-4902-82D1-6FFB632AD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F56C6-DEC7-4B76-9F97-08D7CA928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12D6D-2938-4D35-A2BC-695AAE71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9E9AD-112A-4A17-AD8F-5CE97C88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B1BD0-81C1-45BA-AA68-4CC94D2A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4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9327-FA18-407E-8EC8-88121C76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95B3E-3529-4646-93A0-C8EF64C89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B185F-9F65-4522-9EB3-B4C42D19B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4AA1E-3F35-4AE1-9A33-BB6072422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ED440-03FC-4A1D-82B6-A85EC1B6D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CF9C2-40F6-41CF-9726-91CB8B77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3DDC0-23F6-4B27-820D-5C93B0E1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41E6-B490-4B2E-A49F-8F2F9793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B8E4-DB09-49C1-BCC9-0D774434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C9D57-EDC2-49FF-9564-1B5DD9DA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FE20F-4E21-4067-AE24-7537F221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51DFD-C0AA-4D6D-A4A1-4C7B4D9B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22545-A450-41C3-80BC-27211735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E4CEA-DE12-484C-AA86-04CC95C1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A8726-D2A2-4446-A0BE-0188C1E0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3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E5E-0A2B-4A22-885A-59CC58CF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84C2-25B8-465E-ACFF-5E0C5C1D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38B5-95D7-4A56-B7CC-9D437F91B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8E9E1-C11C-422F-9EDC-F53D915A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E78B8-7BA7-4922-9D91-D498F331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0AE21-03CD-4E2E-9B2E-8ABE0AFE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EF30-AFE3-480A-9EDE-2993440D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83979-DE0B-48DB-BF2C-D7C420C33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68972-B7D3-43C5-9ABF-1CBC799CA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368D5-6D1A-492A-8A0E-5CD344DC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972BD-6EAA-4B5E-8977-731EE1A1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356F3-D7CD-4527-B33A-04265994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1E33B8-FD7C-425D-933C-A79A5171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8C250-E342-45B8-B186-C7A06A5B5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4C1FE-7254-4974-B123-BA202128B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2AF3-2C9E-4752-B3FF-2A94C670099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8994C-7649-43F2-BB00-0BED0FE80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BC85B-C4D7-4B76-BF8F-5532805A4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AFEA3-0621-41BB-9A81-FEFA2520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6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981" y="338312"/>
            <a:ext cx="265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Warm up</a:t>
            </a:r>
          </a:p>
        </p:txBody>
      </p:sp>
      <p:pic>
        <p:nvPicPr>
          <p:cNvPr id="1026" name="Picture 2" descr="Image result for labrador pup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8" y="1048805"/>
            <a:ext cx="1657322" cy="96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ld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53" y="1014903"/>
            <a:ext cx="1625518" cy="92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rill necked liz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8" y="2135501"/>
            <a:ext cx="1657322" cy="9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kitt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53" y="2135501"/>
            <a:ext cx="1585619" cy="9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arr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7" y="1048804"/>
            <a:ext cx="1490787" cy="96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usky pupp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7" y="2176409"/>
            <a:ext cx="1506248" cy="95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uinea p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19" y="2176409"/>
            <a:ext cx="1657322" cy="11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roost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01" y="1048804"/>
            <a:ext cx="1498297" cy="10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46445" y="430058"/>
            <a:ext cx="3498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Which of these make suitable pets? Why?</a:t>
            </a:r>
          </a:p>
          <a:p>
            <a:pPr marL="285750" indent="-285750">
              <a:buFontTx/>
              <a:buChar char="-"/>
            </a:pPr>
            <a:r>
              <a:rPr lang="en-US" dirty="0"/>
              <a:t>Do you have a pet? What kind of pet suits your personality?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Which kind of pet do western people favour?</a:t>
            </a:r>
          </a:p>
          <a:p>
            <a:pPr marL="285750" indent="-285750">
              <a:buFontTx/>
              <a:buChar char="-"/>
            </a:pPr>
            <a:r>
              <a:rPr lang="en-US" dirty="0"/>
              <a:t>Are you a dog or a cat person?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9A1B8-3118-4837-B7FC-3BB6F079B0B4}"/>
              </a:ext>
            </a:extLst>
          </p:cNvPr>
          <p:cNvSpPr txBox="1"/>
          <p:nvPr/>
        </p:nvSpPr>
        <p:spPr>
          <a:xfrm>
            <a:off x="386247" y="4617243"/>
            <a:ext cx="1688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 in a creative way,  solve in a calm way, solve in an unusual way</a:t>
            </a:r>
          </a:p>
        </p:txBody>
      </p:sp>
      <p:pic>
        <p:nvPicPr>
          <p:cNvPr id="2" name="Picture 2" descr="Now on Thingiverse: A 3D Printed Weapon Against Toilet Paper ...">
            <a:extLst>
              <a:ext uri="{FF2B5EF4-FFF2-40B4-BE49-F238E27FC236}">
                <a16:creationId xmlns:a16="http://schemas.microsoft.com/office/drawing/2014/main" id="{E3431B60-2249-4921-AAD2-7462F7B6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13" y="3669802"/>
            <a:ext cx="1969415" cy="159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91DEA2-4EA6-487A-B506-1750369703DF}"/>
              </a:ext>
            </a:extLst>
          </p:cNvPr>
          <p:cNvCxnSpPr/>
          <p:nvPr/>
        </p:nvCxnSpPr>
        <p:spPr>
          <a:xfrm>
            <a:off x="474785" y="3429000"/>
            <a:ext cx="7248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Animal Comedy - conversation - Animal Comedy - Animal Comedy ...">
            <a:extLst>
              <a:ext uri="{FF2B5EF4-FFF2-40B4-BE49-F238E27FC236}">
                <a16:creationId xmlns:a16="http://schemas.microsoft.com/office/drawing/2014/main" id="{A91BA8A3-109F-4055-A963-7171A0FA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604" y="3846378"/>
            <a:ext cx="2773731" cy="20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unny Animals (With images) | Funny animals, Funny animal pictures ...">
            <a:extLst>
              <a:ext uri="{FF2B5EF4-FFF2-40B4-BE49-F238E27FC236}">
                <a16:creationId xmlns:a16="http://schemas.microsoft.com/office/drawing/2014/main" id="{AFEA2E83-A250-4B4F-A902-910D69A5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86" y="3718511"/>
            <a:ext cx="2295124" cy="159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onversation Lessons | English with Lee">
            <a:extLst>
              <a:ext uri="{FF2B5EF4-FFF2-40B4-BE49-F238E27FC236}">
                <a16:creationId xmlns:a16="http://schemas.microsoft.com/office/drawing/2014/main" id="{FD96A763-82CE-4E6F-B419-23A20977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32" y="3694386"/>
            <a:ext cx="1981053" cy="13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B31478-F221-44E3-9E60-3846AE461372}"/>
              </a:ext>
            </a:extLst>
          </p:cNvPr>
          <p:cNvSpPr txBox="1"/>
          <p:nvPr/>
        </p:nvSpPr>
        <p:spPr>
          <a:xfrm>
            <a:off x="4155113" y="5261089"/>
            <a:ext cx="168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lesson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27F74-6CD0-44F6-A6B5-52A4EC851671}"/>
              </a:ext>
            </a:extLst>
          </p:cNvPr>
          <p:cNvSpPr txBox="1"/>
          <p:nvPr/>
        </p:nvSpPr>
        <p:spPr>
          <a:xfrm>
            <a:off x="6348287" y="5333726"/>
            <a:ext cx="168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a discussion</a:t>
            </a:r>
          </a:p>
        </p:txBody>
      </p:sp>
    </p:spTree>
    <p:extLst>
      <p:ext uri="{BB962C8B-B14F-4D97-AF65-F5344CB8AC3E}">
        <p14:creationId xmlns:p14="http://schemas.microsoft.com/office/powerpoint/2010/main" val="6233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824" y="125566"/>
            <a:ext cx="473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Creative thinking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9953" y="417953"/>
            <a:ext cx="22985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 list</a:t>
            </a:r>
          </a:p>
          <a:p>
            <a:pPr marL="285750" indent="-285750">
              <a:buFontTx/>
              <a:buChar char="-"/>
            </a:pPr>
            <a:r>
              <a:rPr lang="en-US" dirty="0"/>
              <a:t>Vet</a:t>
            </a:r>
          </a:p>
          <a:p>
            <a:pPr marL="285750" indent="-285750">
              <a:buFontTx/>
              <a:buChar char="-"/>
            </a:pPr>
            <a:r>
              <a:rPr lang="en-US" dirty="0"/>
              <a:t>Safari park</a:t>
            </a:r>
          </a:p>
          <a:p>
            <a:pPr marL="285750" indent="-285750">
              <a:buFontTx/>
              <a:buChar char="-"/>
            </a:pPr>
            <a:r>
              <a:rPr lang="en-US" dirty="0"/>
              <a:t>Animal Shelter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Aquarium </a:t>
            </a:r>
          </a:p>
          <a:p>
            <a:pPr marL="285750" indent="-285750">
              <a:buFontTx/>
              <a:buChar char="-"/>
            </a:pPr>
            <a:r>
              <a:rPr lang="en-US" dirty="0"/>
              <a:t>Fur </a:t>
            </a:r>
          </a:p>
          <a:p>
            <a:pPr marL="285750" indent="-285750">
              <a:buFontTx/>
              <a:buChar char="-"/>
            </a:pPr>
            <a:r>
              <a:rPr lang="en-US" dirty="0"/>
              <a:t>Abandon</a:t>
            </a:r>
          </a:p>
        </p:txBody>
      </p:sp>
      <p:pic>
        <p:nvPicPr>
          <p:cNvPr id="2050" name="Picture 2" descr="Image result for street d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4" y="957249"/>
            <a:ext cx="2641903" cy="17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airy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27" y="755374"/>
            <a:ext cx="3152559" cy="23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ish aquarium mus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67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v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40" y="2892459"/>
            <a:ext cx="3695029" cy="22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afari pa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" y="4648533"/>
            <a:ext cx="2230016" cy="14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 shel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4" y="2787225"/>
            <a:ext cx="2526313" cy="16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045AF6-4EDA-4641-A098-ADD28B866377}"/>
              </a:ext>
            </a:extLst>
          </p:cNvPr>
          <p:cNvSpPr txBox="1"/>
          <p:nvPr/>
        </p:nvSpPr>
        <p:spPr>
          <a:xfrm>
            <a:off x="6730396" y="3125048"/>
            <a:ext cx="5643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The early bird catches the worm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Don’t count your chickens before they hatch</a:t>
            </a:r>
          </a:p>
          <a:p>
            <a:endParaRPr lang="en-US" dirty="0"/>
          </a:p>
          <a:p>
            <a:r>
              <a:rPr lang="en-US" dirty="0"/>
              <a:t>3. You cant teach an old dog new tricks</a:t>
            </a:r>
          </a:p>
          <a:p>
            <a:endParaRPr lang="en-US" dirty="0"/>
          </a:p>
          <a:p>
            <a:r>
              <a:rPr lang="en-US" dirty="0"/>
              <a:t>4. His bark is worse than his bite</a:t>
            </a:r>
          </a:p>
          <a:p>
            <a:endParaRPr lang="en-US" dirty="0"/>
          </a:p>
          <a:p>
            <a:r>
              <a:rPr lang="en-US" dirty="0"/>
              <a:t>5. You can lead a horse to water, but you cant make it drink</a:t>
            </a:r>
          </a:p>
          <a:p>
            <a:endParaRPr lang="en-US" dirty="0"/>
          </a:p>
          <a:p>
            <a:r>
              <a:rPr lang="en-US" dirty="0"/>
              <a:t>6.  A leopard doesn’t change its spots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02719-9589-47EC-9E50-B303F3E4F9B3}"/>
              </a:ext>
            </a:extLst>
          </p:cNvPr>
          <p:cNvSpPr txBox="1"/>
          <p:nvPr/>
        </p:nvSpPr>
        <p:spPr>
          <a:xfrm>
            <a:off x="9337430" y="571171"/>
            <a:ext cx="203102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are the differences between a cat person and a dog person?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904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4184</TotalTime>
  <Words>147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柏曼深</cp:lastModifiedBy>
  <cp:revision>12</cp:revision>
  <dcterms:created xsi:type="dcterms:W3CDTF">2018-07-02T03:56:20Z</dcterms:created>
  <dcterms:modified xsi:type="dcterms:W3CDTF">2020-06-04T02:02:54Z</dcterms:modified>
</cp:coreProperties>
</file>